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C923-D5BE-4379-8D1E-48ED4CE6A367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2B886-8424-4212-98CB-93C8D3317FF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C923-D5BE-4379-8D1E-48ED4CE6A367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2B886-8424-4212-98CB-93C8D3317F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C923-D5BE-4379-8D1E-48ED4CE6A367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2B886-8424-4212-98CB-93C8D3317F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C923-D5BE-4379-8D1E-48ED4CE6A367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2B886-8424-4212-98CB-93C8D3317F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C923-D5BE-4379-8D1E-48ED4CE6A367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2B886-8424-4212-98CB-93C8D3317FF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C923-D5BE-4379-8D1E-48ED4CE6A367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2B886-8424-4212-98CB-93C8D3317F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C923-D5BE-4379-8D1E-48ED4CE6A367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2B886-8424-4212-98CB-93C8D3317F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C923-D5BE-4379-8D1E-48ED4CE6A367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2B886-8424-4212-98CB-93C8D3317F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C923-D5BE-4379-8D1E-48ED4CE6A367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2B886-8424-4212-98CB-93C8D3317F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C923-D5BE-4379-8D1E-48ED4CE6A367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2B886-8424-4212-98CB-93C8D3317F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6C923-D5BE-4379-8D1E-48ED4CE6A367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972B886-8424-4212-98CB-93C8D3317FF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D86C923-D5BE-4379-8D1E-48ED4CE6A367}" type="datetimeFigureOut">
              <a:rPr lang="en-US" smtClean="0"/>
              <a:t>9/17/2012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972B886-8424-4212-98CB-93C8D3317FFE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axisoflogic.com/artman/publish/printer_58030.shtml" TargetMode="External"/><Relationship Id="rId2" Type="http://schemas.openxmlformats.org/officeDocument/2006/relationships/hyperlink" Target="http://www.greenpeace.org/international/en/campaigns/oceans/pollution/trash-vortex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arinedebris.noaa.gov/info/patch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-21771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Great Pacific</a:t>
            </a:r>
            <a:br>
              <a:rPr lang="en-US" dirty="0" smtClean="0"/>
            </a:br>
            <a:r>
              <a:rPr lang="en-US" dirty="0" smtClean="0"/>
              <a:t> Garbage Patch</a:t>
            </a:r>
            <a:endParaRPr lang="en-US" dirty="0"/>
          </a:p>
        </p:txBody>
      </p:sp>
      <p:pic>
        <p:nvPicPr>
          <p:cNvPr id="1030" name="Picture 6" descr="http://cdn.coastalcare.org/wp-content/uploads/2010/08/plastic-atlantic-garbage-patch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977" y="2060121"/>
            <a:ext cx="4771977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ages.sciencedaily.com/2009/03/0903090929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285750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axisoflogic.com/artman/uploads/1/fish_plastic_ingest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4191000"/>
            <a:ext cx="4762500" cy="177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lastic bags and other waste are polluting the world's oceans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016963"/>
            <a:ext cx="2362200" cy="1775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4" descr="patch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0" name="Picture 16" descr="patch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636" y="1412420"/>
            <a:ext cx="3810000" cy="280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76600" y="6172200"/>
            <a:ext cx="510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An estimated six kilos of plastic for every kilo of natural plankton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704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http://www.greenpeace.org/international/en/campaigns/oceans/pollution/trash-vortex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axisoflogic.com/artman/publish/printer_58030.shtml</a:t>
            </a:r>
            <a:endParaRPr lang="en-US" dirty="0" smtClean="0"/>
          </a:p>
          <a:p>
            <a:r>
              <a:rPr lang="en-US" dirty="0">
                <a:hlinkClick r:id="rId4"/>
              </a:rPr>
              <a:t>http://marinedebris.noaa.gov/info/patch.html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7236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120</TotalTime>
  <Words>24</Words>
  <Application>Microsoft Office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Flow</vt:lpstr>
      <vt:lpstr>Great Pacific  Garbage Patch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Chauncey Strode</dc:creator>
  <cp:lastModifiedBy>Chauncey Strode</cp:lastModifiedBy>
  <cp:revision>8</cp:revision>
  <dcterms:created xsi:type="dcterms:W3CDTF">2012-09-18T00:58:44Z</dcterms:created>
  <dcterms:modified xsi:type="dcterms:W3CDTF">2012-09-18T02:59:29Z</dcterms:modified>
</cp:coreProperties>
</file>